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404F6200-7F80-4429-9D5E-85F1A6AB96F1}" type="datetimeFigureOut">
              <a:rPr lang="nl-NL" smtClean="0"/>
              <a:t>29-4-2014</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90405290-976D-4E73-B89D-28F28EB85BD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0405290-976D-4E73-B89D-28F28EB85BD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0405290-976D-4E73-B89D-28F28EB85BD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0405290-976D-4E73-B89D-28F28EB85BDB}"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90405290-976D-4E73-B89D-28F28EB85BDB}"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90405290-976D-4E73-B89D-28F28EB85BDB}"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90405290-976D-4E73-B89D-28F28EB85BDB}"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90405290-976D-4E73-B89D-28F28EB85BDB}"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404F6200-7F80-4429-9D5E-85F1A6AB96F1}" type="datetimeFigureOut">
              <a:rPr lang="nl-NL" smtClean="0"/>
              <a:t>29-4-2014</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90405290-976D-4E73-B89D-28F28EB85BD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404F6200-7F80-4429-9D5E-85F1A6AB96F1}" type="datetimeFigureOut">
              <a:rPr lang="nl-NL" smtClean="0"/>
              <a:t>29-4-2014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90405290-976D-4E73-B89D-28F28EB85BDB}"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404F6200-7F80-4429-9D5E-85F1A6AB96F1}" type="datetimeFigureOut">
              <a:rPr lang="nl-NL" smtClean="0"/>
              <a:t>29-4-2014</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90405290-976D-4E73-B89D-28F28EB85BDB}"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4F6200-7F80-4429-9D5E-85F1A6AB96F1}" type="datetimeFigureOut">
              <a:rPr lang="nl-NL" smtClean="0"/>
              <a:t>29-4-2014</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405290-976D-4E73-B89D-28F28EB85BD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Extra les H6</a:t>
            </a:r>
            <a:endParaRPr lang="nl-NL" dirty="0"/>
          </a:p>
        </p:txBody>
      </p:sp>
      <p:sp>
        <p:nvSpPr>
          <p:cNvPr id="3" name="Ondertitel 2"/>
          <p:cNvSpPr>
            <a:spLocks noGrp="1"/>
          </p:cNvSpPr>
          <p:nvPr>
            <p:ph type="subTitle" idx="1"/>
          </p:nvPr>
        </p:nvSpPr>
        <p:spPr/>
        <p:txBody>
          <a:bodyPr/>
          <a:lstStyle/>
          <a:p>
            <a:r>
              <a:rPr lang="nl-NL" dirty="0" smtClean="0"/>
              <a:t>Experts werkvorm + begrippentest</a:t>
            </a:r>
            <a:endParaRPr lang="nl-NL" dirty="0"/>
          </a:p>
        </p:txBody>
      </p:sp>
    </p:spTree>
    <p:extLst>
      <p:ext uri="{BB962C8B-B14F-4D97-AF65-F5344CB8AC3E}">
        <p14:creationId xmlns:p14="http://schemas.microsoft.com/office/powerpoint/2010/main" val="111128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Experts werkvorm</a:t>
            </a:r>
          </a:p>
          <a:p>
            <a:endParaRPr lang="nl-NL" dirty="0"/>
          </a:p>
          <a:p>
            <a:r>
              <a:rPr lang="nl-NL" dirty="0" smtClean="0"/>
              <a:t>Begrippentest maken</a:t>
            </a:r>
            <a:endParaRPr lang="nl-NL" dirty="0"/>
          </a:p>
        </p:txBody>
      </p:sp>
      <p:sp>
        <p:nvSpPr>
          <p:cNvPr id="3" name="Titel 2"/>
          <p:cNvSpPr>
            <a:spLocks noGrp="1"/>
          </p:cNvSpPr>
          <p:nvPr>
            <p:ph type="title"/>
          </p:nvPr>
        </p:nvSpPr>
        <p:spPr/>
        <p:txBody>
          <a:bodyPr/>
          <a:lstStyle/>
          <a:p>
            <a:r>
              <a:rPr lang="nl-NL" dirty="0" smtClean="0"/>
              <a:t>Wat gaan we doen?</a:t>
            </a:r>
            <a:endParaRPr lang="nl-NL" dirty="0"/>
          </a:p>
        </p:txBody>
      </p:sp>
    </p:spTree>
    <p:extLst>
      <p:ext uri="{BB962C8B-B14F-4D97-AF65-F5344CB8AC3E}">
        <p14:creationId xmlns:p14="http://schemas.microsoft.com/office/powerpoint/2010/main" val="193074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i="1" dirty="0" smtClean="0"/>
              <a:t>Waarom? </a:t>
            </a:r>
            <a:r>
              <a:rPr lang="nl-NL" dirty="0" smtClean="0"/>
              <a:t>Deze les biedt een optimale voorbereiding op de toets. Alle belangrijke dingen uit de </a:t>
            </a:r>
            <a:r>
              <a:rPr lang="nl-NL" dirty="0" err="1" smtClean="0"/>
              <a:t>powerpoints</a:t>
            </a:r>
            <a:r>
              <a:rPr lang="nl-NL" dirty="0" smtClean="0"/>
              <a:t> komen nog een keer naar voren.</a:t>
            </a:r>
          </a:p>
          <a:p>
            <a:endParaRPr lang="nl-NL" dirty="0"/>
          </a:p>
          <a:p>
            <a:r>
              <a:rPr lang="nl-NL" i="1" dirty="0" smtClean="0"/>
              <a:t>Hoe gaan we dit doen? </a:t>
            </a:r>
            <a:r>
              <a:rPr lang="nl-NL" dirty="0" smtClean="0"/>
              <a:t>Dit is een les waarin iedereen goed mee moet doen. Maximaal 1 waarschuwing, daarna uitsluiting van deelname!</a:t>
            </a:r>
          </a:p>
          <a:p>
            <a:r>
              <a:rPr lang="nl-NL" sz="3200" i="1" dirty="0" smtClean="0"/>
              <a:t>Inzet beïnvloedt je cijfer op de toets, zowel positief als negatief!</a:t>
            </a:r>
            <a:endParaRPr lang="nl-NL" sz="3200" i="1" dirty="0"/>
          </a:p>
        </p:txBody>
      </p:sp>
      <p:sp>
        <p:nvSpPr>
          <p:cNvPr id="3" name="Titel 2"/>
          <p:cNvSpPr>
            <a:spLocks noGrp="1"/>
          </p:cNvSpPr>
          <p:nvPr>
            <p:ph type="title"/>
          </p:nvPr>
        </p:nvSpPr>
        <p:spPr/>
        <p:txBody>
          <a:bodyPr/>
          <a:lstStyle/>
          <a:p>
            <a:r>
              <a:rPr lang="nl-NL" dirty="0" smtClean="0"/>
              <a:t>Hoe en waarom?</a:t>
            </a:r>
            <a:endParaRPr lang="nl-NL" dirty="0"/>
          </a:p>
        </p:txBody>
      </p:sp>
    </p:spTree>
    <p:extLst>
      <p:ext uri="{BB962C8B-B14F-4D97-AF65-F5344CB8AC3E}">
        <p14:creationId xmlns:p14="http://schemas.microsoft.com/office/powerpoint/2010/main" val="178905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NL" dirty="0"/>
              <a:t>De leerkracht verdeelt de leerstof in gelijke delen. De leerlingen zitten in heterogene stamgroepen. </a:t>
            </a:r>
            <a:r>
              <a:rPr lang="nl-NL" dirty="0" smtClean="0"/>
              <a:t>Daarna </a:t>
            </a:r>
            <a:r>
              <a:rPr lang="nl-NL" dirty="0"/>
              <a:t>krijgt elk groepslid een nummer. Vervolgens gaan alle nummers 1 bij elkaar zitten. En de nummers 2, 3 en 4 ook. Dit heten de expertgroepjes. De nummers 1 krijgen een onderdeel van de lesstof, en de andere groepjes ook. Zij verdiepen zich in de tekst en bedenken hoe ze de informatie kunnen vertellen aan hun stamgroepje. Daarna gaat iedereen terug naar zijn stamgroepje. Daar vertellen de kinderen om de beurt wat ze geleerd hebben. De leerlingen voegen alle informatie samen en maken </a:t>
            </a:r>
            <a:r>
              <a:rPr lang="nl-NL" dirty="0" smtClean="0"/>
              <a:t>er een </a:t>
            </a:r>
            <a:r>
              <a:rPr lang="nl-NL"/>
              <a:t>presentatie </a:t>
            </a:r>
            <a:r>
              <a:rPr lang="nl-NL" smtClean="0"/>
              <a:t>van</a:t>
            </a:r>
            <a:r>
              <a:rPr lang="nl-NL" dirty="0"/>
              <a:t>. </a:t>
            </a:r>
            <a:endParaRPr lang="nl-NL" dirty="0"/>
          </a:p>
        </p:txBody>
      </p:sp>
      <p:sp>
        <p:nvSpPr>
          <p:cNvPr id="3" name="Titel 2"/>
          <p:cNvSpPr>
            <a:spLocks noGrp="1"/>
          </p:cNvSpPr>
          <p:nvPr>
            <p:ph type="title"/>
          </p:nvPr>
        </p:nvSpPr>
        <p:spPr/>
        <p:txBody>
          <a:bodyPr/>
          <a:lstStyle/>
          <a:p>
            <a:r>
              <a:rPr lang="nl-NL" dirty="0" smtClean="0"/>
              <a:t>Uitleg werkvorm</a:t>
            </a:r>
            <a:endParaRPr lang="nl-NL" dirty="0"/>
          </a:p>
        </p:txBody>
      </p:sp>
    </p:spTree>
    <p:extLst>
      <p:ext uri="{BB962C8B-B14F-4D97-AF65-F5344CB8AC3E}">
        <p14:creationId xmlns:p14="http://schemas.microsoft.com/office/powerpoint/2010/main" val="319949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smtClean="0"/>
              <a:t>(1)Er worden groepen van 4 personen gemaakt. Dit noemen we de </a:t>
            </a:r>
            <a:r>
              <a:rPr lang="nl-NL" b="1" dirty="0" smtClean="0"/>
              <a:t>STAMGROEP!</a:t>
            </a:r>
          </a:p>
          <a:p>
            <a:endParaRPr lang="nl-NL" dirty="0"/>
          </a:p>
          <a:p>
            <a:r>
              <a:rPr lang="nl-NL" dirty="0" smtClean="0"/>
              <a:t>(2)Iedereen krijgt een nummer</a:t>
            </a:r>
          </a:p>
          <a:p>
            <a:pPr marL="109728" indent="0">
              <a:buNone/>
            </a:pPr>
            <a:endParaRPr lang="nl-NL" dirty="0"/>
          </a:p>
          <a:p>
            <a:r>
              <a:rPr lang="nl-NL" dirty="0" smtClean="0"/>
              <a:t>(3)Vervolgens gaan alle gelijke nummers bij elkaar zitten. (dus alle nummers 1 bij elkaar, alle nummer 2, enz.) Dit noemen we de </a:t>
            </a:r>
            <a:r>
              <a:rPr lang="nl-NL" b="1" dirty="0" smtClean="0"/>
              <a:t>EXPERTSGROEP!</a:t>
            </a:r>
          </a:p>
          <a:p>
            <a:endParaRPr lang="nl-NL" dirty="0"/>
          </a:p>
          <a:p>
            <a:r>
              <a:rPr lang="nl-NL" dirty="0" smtClean="0"/>
              <a:t>Nu je met allemaal gelijke nummers bij elkaar zit, krijgen jullie vragen!</a:t>
            </a:r>
          </a:p>
          <a:p>
            <a:endParaRPr lang="nl-NL" dirty="0"/>
          </a:p>
          <a:p>
            <a:endParaRPr lang="nl-NL" dirty="0" smtClean="0"/>
          </a:p>
          <a:p>
            <a:endParaRPr lang="nl-NL" dirty="0"/>
          </a:p>
        </p:txBody>
      </p:sp>
      <p:sp>
        <p:nvSpPr>
          <p:cNvPr id="3" name="Titel 2"/>
          <p:cNvSpPr>
            <a:spLocks noGrp="1"/>
          </p:cNvSpPr>
          <p:nvPr>
            <p:ph type="title"/>
          </p:nvPr>
        </p:nvSpPr>
        <p:spPr/>
        <p:txBody>
          <a:bodyPr/>
          <a:lstStyle/>
          <a:p>
            <a:r>
              <a:rPr lang="nl-NL" dirty="0" smtClean="0"/>
              <a:t>Uitleg experts werkvorm</a:t>
            </a:r>
            <a:endParaRPr lang="nl-NL" dirty="0"/>
          </a:p>
        </p:txBody>
      </p:sp>
    </p:spTree>
    <p:extLst>
      <p:ext uri="{BB962C8B-B14F-4D97-AF65-F5344CB8AC3E}">
        <p14:creationId xmlns:p14="http://schemas.microsoft.com/office/powerpoint/2010/main" val="182759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smtClean="0"/>
              <a:t>(Nu </a:t>
            </a:r>
            <a:r>
              <a:rPr lang="nl-NL" dirty="0"/>
              <a:t>je met allemaal gelijke nummers bij elkaar zit, krijgen jullie vragen</a:t>
            </a:r>
            <a:r>
              <a:rPr lang="nl-NL" dirty="0" smtClean="0"/>
              <a:t>! Alle gelijke nummers worden “experts” in een deel van de stof. Straks moet je jouw kennis overdragen aan je stamgroep)</a:t>
            </a:r>
          </a:p>
          <a:p>
            <a:endParaRPr lang="nl-NL" dirty="0"/>
          </a:p>
          <a:p>
            <a:r>
              <a:rPr lang="nl-NL" dirty="0" smtClean="0"/>
              <a:t>(4)Jullie hebben </a:t>
            </a:r>
            <a:r>
              <a:rPr lang="nl-NL" b="1" u="sng" dirty="0" smtClean="0"/>
              <a:t>maximaal 10 minuten </a:t>
            </a:r>
            <a:r>
              <a:rPr lang="nl-NL" dirty="0" smtClean="0"/>
              <a:t>de tijd om de vragen te beantwoorden. Zorg dat je alle antwoorden opschrijft! Overleg met elkaar, voer discussie, zorg dat iedereen aan de beurt komt!</a:t>
            </a:r>
            <a:endParaRPr lang="nl-NL" dirty="0"/>
          </a:p>
          <a:p>
            <a:endParaRPr lang="nl-NL" dirty="0"/>
          </a:p>
        </p:txBody>
      </p:sp>
      <p:sp>
        <p:nvSpPr>
          <p:cNvPr id="3" name="Titel 2"/>
          <p:cNvSpPr>
            <a:spLocks noGrp="1"/>
          </p:cNvSpPr>
          <p:nvPr>
            <p:ph type="title"/>
          </p:nvPr>
        </p:nvSpPr>
        <p:spPr/>
        <p:txBody>
          <a:bodyPr/>
          <a:lstStyle/>
          <a:p>
            <a:r>
              <a:rPr lang="nl-NL" dirty="0" smtClean="0"/>
              <a:t>Uitleg </a:t>
            </a:r>
            <a:r>
              <a:rPr lang="nl-NL" dirty="0" err="1" smtClean="0"/>
              <a:t>expertswerkvorm</a:t>
            </a:r>
            <a:endParaRPr lang="nl-NL" dirty="0"/>
          </a:p>
        </p:txBody>
      </p:sp>
    </p:spTree>
    <p:extLst>
      <p:ext uri="{BB962C8B-B14F-4D97-AF65-F5344CB8AC3E}">
        <p14:creationId xmlns:p14="http://schemas.microsoft.com/office/powerpoint/2010/main" val="73530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(5)Je gaat terug naar je stamgroep.</a:t>
            </a:r>
          </a:p>
          <a:p>
            <a:endParaRPr lang="nl-NL" dirty="0"/>
          </a:p>
          <a:p>
            <a:r>
              <a:rPr lang="nl-NL" dirty="0" smtClean="0"/>
              <a:t>(6)Iedereen vertelt aan de stamgroep wat je hebt geleerd in de </a:t>
            </a:r>
            <a:r>
              <a:rPr lang="nl-NL" dirty="0" err="1" smtClean="0"/>
              <a:t>expertsgroep</a:t>
            </a:r>
            <a:r>
              <a:rPr lang="nl-NL" dirty="0" smtClean="0"/>
              <a:t>. De rest maakt hier aantekeningen van. Maximaal 10 minuten!</a:t>
            </a:r>
          </a:p>
          <a:p>
            <a:endParaRPr lang="nl-NL" dirty="0"/>
          </a:p>
          <a:p>
            <a:r>
              <a:rPr lang="nl-NL" dirty="0" smtClean="0"/>
              <a:t>(7)De docent kiest 1 nummer uit de groep, dit nummer moet de totale leerstof presenteren!</a:t>
            </a:r>
            <a:endParaRPr lang="nl-NL" dirty="0"/>
          </a:p>
        </p:txBody>
      </p:sp>
      <p:sp>
        <p:nvSpPr>
          <p:cNvPr id="3" name="Titel 2"/>
          <p:cNvSpPr>
            <a:spLocks noGrp="1"/>
          </p:cNvSpPr>
          <p:nvPr>
            <p:ph type="title"/>
          </p:nvPr>
        </p:nvSpPr>
        <p:spPr/>
        <p:txBody>
          <a:bodyPr/>
          <a:lstStyle/>
          <a:p>
            <a:r>
              <a:rPr lang="nl-NL" dirty="0" smtClean="0"/>
              <a:t>Uitleg </a:t>
            </a:r>
            <a:r>
              <a:rPr lang="nl-NL" dirty="0" err="1" smtClean="0"/>
              <a:t>expertswerkvorm</a:t>
            </a:r>
            <a:endParaRPr lang="nl-NL" dirty="0"/>
          </a:p>
        </p:txBody>
      </p:sp>
    </p:spTree>
    <p:extLst>
      <p:ext uri="{BB962C8B-B14F-4D97-AF65-F5344CB8AC3E}">
        <p14:creationId xmlns:p14="http://schemas.microsoft.com/office/powerpoint/2010/main" val="54290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Wat leren?</a:t>
            </a:r>
          </a:p>
          <a:p>
            <a:pPr>
              <a:buFontTx/>
              <a:buChar char="-"/>
            </a:pPr>
            <a:r>
              <a:rPr lang="nl-NL" dirty="0" smtClean="0"/>
              <a:t>ICT: </a:t>
            </a:r>
            <a:r>
              <a:rPr lang="nl-NL" dirty="0" err="1" smtClean="0"/>
              <a:t>Powerpoints</a:t>
            </a:r>
            <a:r>
              <a:rPr lang="nl-NL" dirty="0" smtClean="0"/>
              <a:t> economie uit het project Helpdesk en </a:t>
            </a:r>
            <a:r>
              <a:rPr lang="nl-NL" dirty="0" err="1" smtClean="0"/>
              <a:t>App</a:t>
            </a:r>
            <a:r>
              <a:rPr lang="nl-NL" dirty="0" smtClean="0"/>
              <a:t> bouwen.</a:t>
            </a:r>
          </a:p>
          <a:p>
            <a:pPr>
              <a:buFontTx/>
              <a:buChar char="-"/>
            </a:pPr>
            <a:r>
              <a:rPr lang="nl-NL" dirty="0" smtClean="0"/>
              <a:t>HV: </a:t>
            </a:r>
            <a:r>
              <a:rPr lang="nl-NL" dirty="0" err="1" smtClean="0"/>
              <a:t>Powerpoints</a:t>
            </a:r>
            <a:r>
              <a:rPr lang="nl-NL" dirty="0" smtClean="0"/>
              <a:t> economie uit het project Organiseer een verkooptraining en Hallo Jumbo!</a:t>
            </a:r>
          </a:p>
          <a:p>
            <a:pPr>
              <a:buFontTx/>
              <a:buChar char="-"/>
            </a:pPr>
            <a:endParaRPr lang="nl-NL" dirty="0"/>
          </a:p>
          <a:p>
            <a:pPr marL="109728" indent="0">
              <a:buNone/>
            </a:pPr>
            <a:r>
              <a:rPr lang="nl-NL" sz="4000" dirty="0" smtClean="0"/>
              <a:t>Zorg voor een pen en rekenmachine! Anders een 1!</a:t>
            </a:r>
            <a:endParaRPr lang="nl-NL" sz="4000" dirty="0"/>
          </a:p>
        </p:txBody>
      </p:sp>
      <p:sp>
        <p:nvSpPr>
          <p:cNvPr id="3" name="Titel 2"/>
          <p:cNvSpPr>
            <a:spLocks noGrp="1"/>
          </p:cNvSpPr>
          <p:nvPr>
            <p:ph type="title"/>
          </p:nvPr>
        </p:nvSpPr>
        <p:spPr/>
        <p:txBody>
          <a:bodyPr/>
          <a:lstStyle/>
          <a:p>
            <a:r>
              <a:rPr lang="nl-NL" dirty="0" smtClean="0"/>
              <a:t>Volgende week toets!</a:t>
            </a:r>
            <a:endParaRPr lang="nl-NL" dirty="0"/>
          </a:p>
        </p:txBody>
      </p:sp>
    </p:spTree>
    <p:extLst>
      <p:ext uri="{BB962C8B-B14F-4D97-AF65-F5344CB8AC3E}">
        <p14:creationId xmlns:p14="http://schemas.microsoft.com/office/powerpoint/2010/main" val="2524144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441</Words>
  <Application>Microsoft Office PowerPoint</Application>
  <PresentationFormat>Diavoorstelling (4:3)</PresentationFormat>
  <Paragraphs>38</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Concours</vt:lpstr>
      <vt:lpstr>Extra les H6</vt:lpstr>
      <vt:lpstr>Wat gaan we doen?</vt:lpstr>
      <vt:lpstr>Hoe en waarom?</vt:lpstr>
      <vt:lpstr>Uitleg werkvorm</vt:lpstr>
      <vt:lpstr>Uitleg experts werkvorm</vt:lpstr>
      <vt:lpstr>Uitleg expertswerkvorm</vt:lpstr>
      <vt:lpstr>Uitleg expertswerkvorm</vt:lpstr>
      <vt:lpstr>Volgende week toets!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les H6</dc:title>
  <dc:creator>sjoerd</dc:creator>
  <cp:lastModifiedBy>sjoerd</cp:lastModifiedBy>
  <cp:revision>5</cp:revision>
  <dcterms:created xsi:type="dcterms:W3CDTF">2014-04-29T07:27:09Z</dcterms:created>
  <dcterms:modified xsi:type="dcterms:W3CDTF">2014-04-29T09:06:24Z</dcterms:modified>
</cp:coreProperties>
</file>