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77661EB-84B7-41B3-9F12-A1DBAD351B2A}" type="datetimeFigureOut">
              <a:rPr lang="nl-NL" smtClean="0"/>
              <a:t>30-8-2013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EA1AC0-98E5-4641-B96C-0E93B22E88E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../fontys/leerjaar%201/IP/les%204/YouTube%20%20%20%20%20%20%20%20-%20Albert%20Heijn%20-%20U%20bepaald%20hoe%20weinig%20u%20betaald!%20(2010)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Opdracht%204%20ps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Javier%20Guzman%20-%20Marketing_2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H1 wikken en wegen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3+4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u="sng" dirty="0" smtClean="0"/>
              <a:t>Promotiebeleid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 smtClean="0"/>
              <a:t>Hoe zorgen we ervoor dat de mensen weten welke producten we verkopen? Of we acties hebben? Hoe maken we reclame?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 smtClean="0">
                <a:solidFill>
                  <a:srgbClr val="0070C0"/>
                </a:solidFill>
              </a:rPr>
              <a:t>AH maakt reclame via reclamespotjes (</a:t>
            </a:r>
            <a:r>
              <a:rPr lang="nl-NL" sz="2000" b="1" dirty="0" smtClean="0">
                <a:solidFill>
                  <a:srgbClr val="0070C0"/>
                </a:solidFill>
                <a:hlinkClick r:id="rId2" action="ppaction://hlinkfile"/>
              </a:rPr>
              <a:t>link</a:t>
            </a:r>
            <a:r>
              <a:rPr lang="nl-NL" sz="2000" b="1" dirty="0" smtClean="0">
                <a:solidFill>
                  <a:srgbClr val="0070C0"/>
                </a:solidFill>
              </a:rPr>
              <a:t>), reclamefolders, grote spandoeken, sponsoring.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487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5721"/>
            <a:ext cx="1675854" cy="19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5721"/>
            <a:ext cx="2945904" cy="19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Twee soorten reclame: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Commerciële reclame: men wil geld verdienen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Ideële reclame: men wil een boodschap overbrengen of mensen waarschuwen, hier wordt geen geld mee verdient.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546108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u="sng" dirty="0" smtClean="0"/>
              <a:t>Prijsbeleid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Producten tegen de juiste prijs aanbieden. Soms met veel actieprijzen en aanbiedingen.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6370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1628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057044"/>
            <a:ext cx="1944216" cy="240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225206" cy="62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109728" indent="0">
              <a:buNone/>
            </a:pPr>
            <a:r>
              <a:rPr lang="nl-NL" dirty="0" smtClean="0">
                <a:hlinkClick r:id="rId2" action="ppaction://hlinkfile"/>
              </a:rPr>
              <a:t>Opdracht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4 p`s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7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Hoe kan het dat je besluit een nieuwe telefoon te kopen?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De mening van vrienden en familie</a:t>
            </a: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De eigen smaak en leeftijd</a:t>
            </a: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De financiële mogelijkheden</a:t>
            </a: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Reclame</a:t>
            </a: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Kennis van zaken bij de consument</a:t>
            </a:r>
          </a:p>
          <a:p>
            <a:pPr>
              <a:buFont typeface="Wingdings"/>
              <a:buChar char="à"/>
            </a:pPr>
            <a:r>
              <a:rPr lang="nl-NL" dirty="0" smtClean="0">
                <a:sym typeface="Wingdings" pitchFamily="2" charset="2"/>
              </a:rPr>
              <a:t>De gezinssamenstelling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Kopen onder invloed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66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Vroeger had men maar 2 paar schoenen, een voor door de week en een voor in het weekend. Tegenwoordig heeft men veel meer paar schoenen. Het koopgedrag is dus veranderd.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Hoe kan dit?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Kopen onder invloed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3468"/>
            <a:ext cx="3456384" cy="219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Stijging van inkomens</a:t>
            </a:r>
          </a:p>
          <a:p>
            <a:r>
              <a:rPr lang="nl-NL" dirty="0" smtClean="0"/>
              <a:t>Technische ontwikkeling van producten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Kopen onder invloed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78" y="3573016"/>
            <a:ext cx="4248112" cy="20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7" y="3365004"/>
            <a:ext cx="3043781" cy="22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zorgen bedrijven ervoor dat ze zoveel mogelijk producten aan jou verkopen?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Marketing: 4 p`s 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err="1" smtClean="0">
                <a:hlinkClick r:id="rId2" action="ppaction://hlinkfile"/>
              </a:rPr>
              <a:t>Javier</a:t>
            </a:r>
            <a:r>
              <a:rPr lang="nl-NL" sz="2800" dirty="0" smtClean="0">
                <a:hlinkClick r:id="rId2" action="ppaction://hlinkfile"/>
              </a:rPr>
              <a:t> </a:t>
            </a:r>
            <a:r>
              <a:rPr lang="nl-NL" sz="2800" dirty="0" err="1" smtClean="0">
                <a:hlinkClick r:id="rId2" action="ppaction://hlinkfile"/>
              </a:rPr>
              <a:t>Guzman</a:t>
            </a:r>
            <a:r>
              <a:rPr lang="nl-NL" sz="2800" dirty="0" smtClean="0">
                <a:hlinkClick r:id="rId2" action="ppaction://hlinkfile"/>
              </a:rPr>
              <a:t> - Marketing_2.mp4</a:t>
            </a:r>
            <a:endParaRPr lang="nl-NL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is een kunst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0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Bedrijf start met het kiezen van een </a:t>
            </a:r>
            <a:r>
              <a:rPr lang="nl-NL" sz="3200" b="1" dirty="0" smtClean="0"/>
              <a:t>doelgroep</a:t>
            </a:r>
            <a:r>
              <a:rPr lang="nl-NL" dirty="0" smtClean="0"/>
              <a:t>: dit is de groep mensen waarvoor het product bedoeld 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Het gaat er om dat de doelgroep je product gaat kopen. Bedrijven doen er alles aan om dit voor elkaar te krijgen, dit is </a:t>
            </a:r>
            <a:r>
              <a:rPr lang="nl-NL" sz="3200" b="1" dirty="0" smtClean="0"/>
              <a:t>marketing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1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Marketing bestaat uit de 4 p`s:</a:t>
            </a:r>
          </a:p>
          <a:p>
            <a:endParaRPr lang="nl-NL" dirty="0"/>
          </a:p>
          <a:p>
            <a:pPr>
              <a:buFontTx/>
              <a:buChar char="-"/>
            </a:pPr>
            <a:r>
              <a:rPr lang="nl-NL" dirty="0" err="1" smtClean="0"/>
              <a:t>Plaatsbeleid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Productbeleid</a:t>
            </a:r>
          </a:p>
          <a:p>
            <a:pPr>
              <a:buFontTx/>
              <a:buChar char="-"/>
            </a:pPr>
            <a:r>
              <a:rPr lang="nl-NL" dirty="0" smtClean="0"/>
              <a:t>Promotiebeleid</a:t>
            </a:r>
          </a:p>
          <a:p>
            <a:pPr>
              <a:buFontTx/>
              <a:buChar char="-"/>
            </a:pPr>
            <a:r>
              <a:rPr lang="nl-NL" dirty="0" smtClean="0"/>
              <a:t>Prijsbeleid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5"/>
            <a:ext cx="4469244" cy="314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i="1" u="sng" dirty="0" err="1" smtClean="0"/>
              <a:t>Plaatsbeleid</a:t>
            </a:r>
            <a:endParaRPr lang="nl-NL" sz="2800" i="1" u="sng" dirty="0"/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2200" dirty="0" smtClean="0"/>
              <a:t>In welk gebied ligt deze winkel vaak?</a:t>
            </a:r>
            <a:r>
              <a:rPr lang="nl-NL" sz="2200" dirty="0"/>
              <a:t> </a:t>
            </a:r>
            <a:r>
              <a:rPr lang="nl-NL" sz="2200" dirty="0" smtClean="0"/>
              <a:t>En waarom? 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Plaats waar veel auto`s kunnen parkeren, plaats waar een groot pand kan staan. Plaats waar bevoorrading makkelijk plaats kan vinden.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r>
              <a:rPr lang="nl-NL" sz="2200" dirty="0" smtClean="0"/>
              <a:t>Hoe zal de schapindeling zijn? En waarom?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Dure producten op ooghoogte, goedkope producten onderaan, producten voor kinderen op hoogte van kinderogen en impuls aankopen bij de kassa.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83768" cy="142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u="sng" dirty="0" smtClean="0"/>
              <a:t>Productbeleid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 smtClean="0"/>
              <a:t>Welke producten verkopen we zodat de doelgroep ze koopt? Verkopen we meer dan een product? Hoeveel verschillende merken verkopen we?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AH verkoopt van een soort product (bijv. chips) meerdere merken.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Verkopen een kunst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487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4" y="4221088"/>
            <a:ext cx="2057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68" y="44592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68" y="445921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</TotalTime>
  <Words>395</Words>
  <Application>Microsoft Office PowerPoint</Application>
  <PresentationFormat>Diavoorstelling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Concours</vt:lpstr>
      <vt:lpstr>H1 wikken en wegen</vt:lpstr>
      <vt:lpstr>Kopen onder invloed</vt:lpstr>
      <vt:lpstr>Kopen onder invloed</vt:lpstr>
      <vt:lpstr>Kopen onder invloed</vt:lpstr>
      <vt:lpstr>Verkopen is een kunst</vt:lpstr>
      <vt:lpstr>Verkopen een kunst</vt:lpstr>
      <vt:lpstr>Verkopen een kunst</vt:lpstr>
      <vt:lpstr>Verkopen een kunst</vt:lpstr>
      <vt:lpstr>Verkopen een kunst</vt:lpstr>
      <vt:lpstr>Verkopen een kunst</vt:lpstr>
      <vt:lpstr>Verkopen een kunst</vt:lpstr>
      <vt:lpstr>Verkopen een kunst</vt:lpstr>
      <vt:lpstr>Opdracht 4 p`s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</dc:creator>
  <cp:lastModifiedBy>Sjoerd</cp:lastModifiedBy>
  <cp:revision>25</cp:revision>
  <dcterms:created xsi:type="dcterms:W3CDTF">2013-08-22T07:21:18Z</dcterms:created>
  <dcterms:modified xsi:type="dcterms:W3CDTF">2013-08-30T12:51:47Z</dcterms:modified>
</cp:coreProperties>
</file>