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58" r:id="rId10"/>
    <p:sldId id="263" r:id="rId11"/>
    <p:sldId id="259" r:id="rId12"/>
    <p:sldId id="260" r:id="rId13"/>
    <p:sldId id="261" r:id="rId14"/>
    <p:sldId id="262" r:id="rId15"/>
    <p:sldId id="264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hoekige driehoe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el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Ondertitel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grpSp>
        <p:nvGrpSpPr>
          <p:cNvPr id="2" name="Groe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rije v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rije v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rije v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echte verbindingslijn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ijdelijke aanduiding voor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19" name="Tijdelijke aanduiding voor voettekst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Punthaak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unthaak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8" name="Vrije v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rije v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echthoekige driehoe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unthaak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unthaak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rije v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rije v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echthoekige driehoe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echte verbindingslijn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jdelijke aanduiding voor titel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ijdelijke aanduiding voor teks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Tijdelijke aanduiding voor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BA94116-9F1D-43C3-A4BD-92D343F4F7E4}" type="datetimeFigureOut">
              <a:rPr lang="nl-NL" smtClean="0"/>
              <a:t>7-9-2013</a:t>
            </a:fld>
            <a:endParaRPr lang="nl-NL"/>
          </a:p>
        </p:txBody>
      </p:sp>
      <p:sp>
        <p:nvSpPr>
          <p:cNvPr id="22" name="Tijdelijke aanduiding voor voettekst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l-NL"/>
          </a:p>
        </p:txBody>
      </p:sp>
      <p:sp>
        <p:nvSpPr>
          <p:cNvPr id="18" name="Tijdelijke aanduiding voor dianumm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6E32C0E-7996-44C7-9055-647C8999D24D}" type="slidenum">
              <a:rPr lang="nl-NL" smtClean="0"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service.saturn.nl/?a=ticket_faq&amp;ticketcatid=119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H1 wikken en wegen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Paragraaf 5+6+7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51627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Koopovereenkomst is pas geldig als:</a:t>
            </a:r>
          </a:p>
          <a:p>
            <a:endParaRPr lang="nl-NL" dirty="0"/>
          </a:p>
          <a:p>
            <a:pPr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 wilsovereenstemming: koper en verkoper zijn het eens.</a:t>
            </a:r>
          </a:p>
          <a:p>
            <a:pPr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 Vrije wil, geen sprake van bedrog, dwang of dwaling</a:t>
            </a:r>
          </a:p>
          <a:p>
            <a:pPr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 </a:t>
            </a:r>
            <a:r>
              <a:rPr lang="nl-NL" dirty="0" err="1">
                <a:sym typeface="Wingdings" pitchFamily="2" charset="2"/>
              </a:rPr>
              <a:t>H</a:t>
            </a:r>
            <a:r>
              <a:rPr lang="nl-NL" dirty="0" err="1" smtClean="0">
                <a:sym typeface="Wingdings" pitchFamily="2" charset="2"/>
              </a:rPr>
              <a:t>andelsbekwaam</a:t>
            </a:r>
            <a:r>
              <a:rPr lang="nl-NL" dirty="0" smtClean="0">
                <a:sym typeface="Wingdings" pitchFamily="2" charset="2"/>
              </a:rPr>
              <a:t>: ouder dan 18 zijn en geen schulden hebben.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Spijt achteraf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7408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De rechten en plichten vind je in de </a:t>
            </a:r>
            <a:r>
              <a:rPr lang="nl-NL" dirty="0" smtClean="0">
                <a:hlinkClick r:id="rId2"/>
              </a:rPr>
              <a:t>algemene voorwaarden</a:t>
            </a:r>
            <a:r>
              <a:rPr lang="nl-NL" dirty="0" smtClean="0"/>
              <a:t>. Vaak staat op de bon waar je deze kunt vinden.</a:t>
            </a:r>
          </a:p>
          <a:p>
            <a:endParaRPr lang="nl-NL" dirty="0"/>
          </a:p>
          <a:p>
            <a:r>
              <a:rPr lang="nl-NL" dirty="0" smtClean="0"/>
              <a:t>Algemene voorwaarden moeten voldoen aan:</a:t>
            </a:r>
          </a:p>
          <a:p>
            <a:pPr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Colportagewet</a:t>
            </a:r>
          </a:p>
          <a:p>
            <a:pPr>
              <a:buFont typeface="Wingdings"/>
              <a:buChar char="à"/>
            </a:pPr>
            <a:r>
              <a:rPr lang="nl-NL" dirty="0" smtClean="0">
                <a:sym typeface="Wingdings" pitchFamily="2" charset="2"/>
              </a:rPr>
              <a:t>Wet kopen op afstand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Spijt achteraf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048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b="1" dirty="0" smtClean="0"/>
              <a:t>Colportagewet</a:t>
            </a:r>
            <a:r>
              <a:rPr lang="nl-NL" b="1" dirty="0" smtClean="0"/>
              <a:t>:</a:t>
            </a:r>
            <a:r>
              <a:rPr lang="nl-NL" dirty="0" smtClean="0"/>
              <a:t> </a:t>
            </a:r>
            <a:r>
              <a:rPr lang="nl-NL" sz="2600" dirty="0" smtClean="0"/>
              <a:t>beschermt de consument tegen verkopen aan de deur. Na het kopen heeft de klant 8 dagen de tijd om de koopovereenkomst op te zeggen.</a:t>
            </a:r>
          </a:p>
          <a:p>
            <a:endParaRPr lang="nl-NL" dirty="0"/>
          </a:p>
          <a:p>
            <a:r>
              <a:rPr lang="nl-NL" b="1" dirty="0" smtClean="0"/>
              <a:t>Wet kopen op afstand: </a:t>
            </a:r>
            <a:r>
              <a:rPr lang="nl-NL" sz="2600" dirty="0" smtClean="0"/>
              <a:t>beschermt voor het kopen via internet of telefoon. Klant kan tot 7 dagen na levering de koopovereenkomst opzeggen. Voor diensten geldt 8 dagen na plaatsen van bestelling.</a:t>
            </a:r>
            <a:endParaRPr lang="nl-NL" sz="2600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Spijt achteraf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4933706"/>
            <a:ext cx="1807662" cy="1807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40930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 extreme gevallen beëindigd de rechter de koopovereenkomst:</a:t>
            </a:r>
          </a:p>
          <a:p>
            <a:endParaRPr lang="nl-NL" dirty="0"/>
          </a:p>
          <a:p>
            <a:r>
              <a:rPr lang="nl-NL" dirty="0" smtClean="0"/>
              <a:t>Volwassenen die schulden </a:t>
            </a:r>
            <a:r>
              <a:rPr lang="nl-NL" dirty="0" smtClean="0"/>
              <a:t>hebben</a:t>
            </a:r>
            <a:r>
              <a:rPr lang="nl-NL" dirty="0" smtClean="0">
                <a:sym typeface="Wingdings" pitchFamily="2" charset="2"/>
              </a:rPr>
              <a:t> krijgen dan een voogd</a:t>
            </a:r>
            <a:endParaRPr lang="nl-NL" dirty="0" smtClean="0"/>
          </a:p>
          <a:p>
            <a:r>
              <a:rPr lang="nl-NL" dirty="0" smtClean="0"/>
              <a:t>Minderjarigen die hele dure producten kopen.</a:t>
            </a:r>
          </a:p>
          <a:p>
            <a:r>
              <a:rPr lang="nl-NL" dirty="0" smtClean="0"/>
              <a:t>Sprake van: bedrog, dwaling of dwang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Spijt achteraf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4674861"/>
            <a:ext cx="2952328" cy="21831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7432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Dwang: je wordt bedreigd.</a:t>
            </a:r>
          </a:p>
          <a:p>
            <a:endParaRPr lang="nl-NL" dirty="0"/>
          </a:p>
          <a:p>
            <a:r>
              <a:rPr lang="nl-NL" dirty="0" smtClean="0"/>
              <a:t>Dwaling: de koper en verkoper vergissen zich in de waarde van het product.</a:t>
            </a:r>
          </a:p>
          <a:p>
            <a:endParaRPr lang="nl-NL" dirty="0"/>
          </a:p>
          <a:p>
            <a:r>
              <a:rPr lang="nl-NL" dirty="0" smtClean="0"/>
              <a:t>Bedrog: de verkoper liegt over de kwaliteit van het product. 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Spijt achteraf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5129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Keurmerken worden steeds belangrijker. Kennen jullie een aantal keurmerken?</a:t>
            </a:r>
          </a:p>
          <a:p>
            <a:endParaRPr lang="nl-NL" dirty="0"/>
          </a:p>
          <a:p>
            <a:pPr marL="0" indent="0">
              <a:buNone/>
            </a:pPr>
            <a:endParaRPr lang="nl-NL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Kopen met gevoel</a:t>
            </a:r>
            <a:endParaRPr lang="nl-NL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872861"/>
            <a:ext cx="2448272" cy="30179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3285834"/>
            <a:ext cx="2448272" cy="233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3188108"/>
            <a:ext cx="2448272" cy="2675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9022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Informatie inwinnen bij het kopen van een product is niet altijd betrouwbaar. 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Op welke manieren kon je ook alweer informatie inwinnen?</a:t>
            </a:r>
          </a:p>
          <a:p>
            <a:endParaRPr lang="nl-NL" dirty="0"/>
          </a:p>
          <a:p>
            <a:r>
              <a:rPr lang="nl-NL" dirty="0" smtClean="0"/>
              <a:t>Het betrouwbaarste middel: vergelijkend warenonderzoek van de consumentenbond.</a:t>
            </a:r>
          </a:p>
          <a:p>
            <a:pPr marL="0" indent="0">
              <a:buNone/>
            </a:pP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Kopen een kunst</a:t>
            </a:r>
            <a:endParaRPr lang="nl-NL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3538"/>
            <a:ext cx="8208911" cy="668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6026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 merk cola en chips vinden jullie het lekkerst?</a:t>
            </a:r>
            <a:endParaRPr lang="nl-NL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844824"/>
            <a:ext cx="6168517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8549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 merk cola en chips vinden jullie het lekkerst?</a:t>
            </a:r>
            <a:endParaRPr lang="nl-NL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3964" y="1700808"/>
            <a:ext cx="6516040" cy="360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22172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>
              <a:buNone/>
            </a:pPr>
            <a:endParaRPr lang="nl-NL" sz="7200" b="1" dirty="0" smtClean="0"/>
          </a:p>
          <a:p>
            <a:pPr marL="109728" indent="0">
              <a:buNone/>
            </a:pPr>
            <a:r>
              <a:rPr lang="nl-NL" sz="7200" b="1" dirty="0" smtClean="0"/>
              <a:t>En nu na de test!!</a:t>
            </a:r>
            <a:endParaRPr lang="nl-NL" sz="7200" b="1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Welk merk cola en chips vinden jullie het lekkerst?</a:t>
            </a:r>
            <a:endParaRPr lang="nl-NL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077072"/>
            <a:ext cx="3312368" cy="2467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7585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lekkerste cola!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Conclusie: vooraf vond 83% Coca Cola het lekkerst, na de test is dit nog maar 27%!</a:t>
            </a:r>
          </a:p>
          <a:p>
            <a:endParaRPr lang="nl-NL" dirty="0"/>
          </a:p>
          <a:p>
            <a:pPr marL="109728" indent="0">
              <a:buNone/>
            </a:pPr>
            <a:r>
              <a:rPr lang="nl-NL" dirty="0" smtClean="0"/>
              <a:t> </a:t>
            </a:r>
            <a:endParaRPr lang="nl-NL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80927"/>
            <a:ext cx="6973259" cy="2809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53574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FF0000"/>
                </a:solidFill>
              </a:rPr>
              <a:t>Conclusie: vooraf vond 85% Lays de lekkerste chips, achteraf is dit nog maar 41%! </a:t>
            </a:r>
            <a:endParaRPr lang="nl-NL" b="1" dirty="0">
              <a:solidFill>
                <a:srgbClr val="FF0000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lekkerste chips</a:t>
            </a:r>
            <a:endParaRPr lang="nl-NL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2759123"/>
            <a:ext cx="7042852" cy="30461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269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Prijzen!</a:t>
            </a:r>
            <a:endParaRPr lang="nl-NL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988840"/>
            <a:ext cx="6573438" cy="2974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8726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nl-NL" dirty="0" smtClean="0"/>
              <a:t>Heb je iets gekocht of besteld?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Dan heb je een koopovereenkomst gesloten. Hierdoor heb je te maken met rechten en plichten.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Recht: je krijgt </a:t>
            </a:r>
            <a:r>
              <a:rPr lang="nl-NL" dirty="0" smtClean="0"/>
              <a:t>een deugdelijk product van </a:t>
            </a:r>
            <a:r>
              <a:rPr lang="nl-NL" dirty="0" smtClean="0"/>
              <a:t>de verkoper</a:t>
            </a:r>
          </a:p>
          <a:p>
            <a:pPr marL="0" indent="0">
              <a:buNone/>
            </a:pPr>
            <a:r>
              <a:rPr lang="nl-NL" dirty="0" smtClean="0"/>
              <a:t>Plicht: je moet </a:t>
            </a:r>
            <a:r>
              <a:rPr lang="nl-NL" dirty="0" smtClean="0"/>
              <a:t>betalen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>
                <a:solidFill>
                  <a:srgbClr val="FF0000"/>
                </a:solidFill>
              </a:rPr>
              <a:t>Niet deugdelijk: </a:t>
            </a:r>
            <a:r>
              <a:rPr lang="nl-NL" dirty="0" smtClean="0">
                <a:solidFill>
                  <a:srgbClr val="FF0000"/>
                </a:solidFill>
                <a:sym typeface="Wingdings" pitchFamily="2" charset="2"/>
              </a:rPr>
              <a:t> reparatie  nieuw product  geld terug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Spijt achteraf</a:t>
            </a:r>
            <a:endParaRPr lang="nl-NL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404664"/>
            <a:ext cx="2520280" cy="1788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8360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">
  <a:themeElements>
    <a:clrScheme name="Concours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72</TotalTime>
  <Words>403</Words>
  <Application>Microsoft Office PowerPoint</Application>
  <PresentationFormat>Diavoorstelling (4:3)</PresentationFormat>
  <Paragraphs>59</Paragraphs>
  <Slides>15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Concours</vt:lpstr>
      <vt:lpstr>H1 wikken en wegen</vt:lpstr>
      <vt:lpstr>Kopen een kunst</vt:lpstr>
      <vt:lpstr>Welk merk cola en chips vinden jullie het lekkerst?</vt:lpstr>
      <vt:lpstr>Welk merk cola en chips vinden jullie het lekkerst?</vt:lpstr>
      <vt:lpstr>Welk merk cola en chips vinden jullie het lekkerst?</vt:lpstr>
      <vt:lpstr>De lekkerste cola!</vt:lpstr>
      <vt:lpstr>De lekkerste chips</vt:lpstr>
      <vt:lpstr>Prijzen!</vt:lpstr>
      <vt:lpstr>Spijt achteraf</vt:lpstr>
      <vt:lpstr>Spijt achteraf</vt:lpstr>
      <vt:lpstr>Spijt achteraf</vt:lpstr>
      <vt:lpstr>Spijt achteraf</vt:lpstr>
      <vt:lpstr>Spijt achteraf</vt:lpstr>
      <vt:lpstr>Spijt achteraf</vt:lpstr>
      <vt:lpstr>Kopen met gevoel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H1 wikken en wegen</dc:title>
  <dc:creator>Sjoerd</dc:creator>
  <cp:lastModifiedBy>Sjoerd</cp:lastModifiedBy>
  <cp:revision>14</cp:revision>
  <dcterms:created xsi:type="dcterms:W3CDTF">2013-08-31T09:43:20Z</dcterms:created>
  <dcterms:modified xsi:type="dcterms:W3CDTF">2013-09-07T08:25:23Z</dcterms:modified>
</cp:coreProperties>
</file>