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6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02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4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6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73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5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1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5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24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36A4-5D27-4DBA-8CFD-A9D2C4FD1006}" type="datetimeFigureOut">
              <a:rPr lang="nl-NL" smtClean="0"/>
              <a:t>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29BF-39B0-4EE8-9C23-2697720D1B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6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hyperlink" Target="http://www.online-stopwatch.com/eggtimer-countdown/full-scre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aC_USfG1tc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686051">
            <a:off x="109176" y="3320726"/>
            <a:ext cx="7772400" cy="1470025"/>
          </a:xfrm>
        </p:spPr>
        <p:txBody>
          <a:bodyPr>
            <a:noAutofit/>
          </a:bodyPr>
          <a:lstStyle/>
          <a:p>
            <a:r>
              <a:rPr lang="nl-NL" sz="7200" b="1" dirty="0" smtClean="0"/>
              <a:t>Ik hou van Holland spel!</a:t>
            </a:r>
            <a:endParaRPr lang="nl-NL" sz="7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" name="Intro Tune Ik Hou Van Hol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393305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0" y="5716"/>
            <a:ext cx="2312822" cy="23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475" y="4809356"/>
            <a:ext cx="2731525" cy="20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75" y="842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" y="5114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</a:t>
            </a:r>
            <a:r>
              <a:rPr lang="nl-NL" b="1" dirty="0" smtClean="0"/>
              <a:t>egels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Iedereen doet actief mee. (inzet beïnvloedt je cijfer van de toets en het verslag!)</a:t>
            </a:r>
          </a:p>
          <a:p>
            <a:r>
              <a:rPr lang="nl-NL" sz="2800" dirty="0" smtClean="0"/>
              <a:t>Rust is belangrijk! We kunnen dit spel alleen spelen als het rustig is/blijft! (ook dit beïnvloedt je cijfer)</a:t>
            </a:r>
          </a:p>
          <a:p>
            <a:r>
              <a:rPr lang="nl-NL" sz="2800" dirty="0" smtClean="0"/>
              <a:t>Er wordt  dan ook niet door de klas geschreeuwd!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391025"/>
            <a:ext cx="32575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</a:t>
            </a:r>
            <a:r>
              <a:rPr lang="nl-NL" dirty="0" smtClean="0"/>
              <a:t>itleg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Er worden 2 groepen van 4 personen gevormd.</a:t>
            </a:r>
          </a:p>
          <a:p>
            <a:r>
              <a:rPr lang="nl-NL" sz="2800" dirty="0" smtClean="0"/>
              <a:t>Binnen deze groep wordt één teamleider gekozen.</a:t>
            </a:r>
          </a:p>
          <a:p>
            <a:r>
              <a:rPr lang="nl-NL" sz="2800" dirty="0" smtClean="0"/>
              <a:t>De overige leerlingen vormen het publiek bij één van de teams.</a:t>
            </a:r>
          </a:p>
          <a:p>
            <a:r>
              <a:rPr lang="nl-NL" sz="2800" dirty="0" smtClean="0"/>
              <a:t>Het spel wordt gespeeld in een aantal rondes. Per ronde volgt een aparte uitleg!</a:t>
            </a:r>
          </a:p>
          <a:p>
            <a:r>
              <a:rPr lang="nl-NL" sz="2800" dirty="0" smtClean="0"/>
              <a:t>Per ronde wordt ook aangegeven hoeveel punten er te verdienen zijn.</a:t>
            </a:r>
          </a:p>
          <a:p>
            <a:r>
              <a:rPr lang="nl-NL" sz="2800" dirty="0" smtClean="0"/>
              <a:t>Het team met de meeste punten wint!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539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/>
              <a:t>Ronde 1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nl-NL" b="1" i="1" dirty="0" smtClean="0">
                <a:solidFill>
                  <a:schemeClr val="bg2">
                    <a:lumMod val="25000"/>
                  </a:schemeClr>
                </a:solidFill>
              </a:rPr>
              <a:t>De spelronde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sz="3100" b="1" i="1" dirty="0" smtClean="0"/>
              <a:t>-    Je groep moet één begrip uit de leerstof spellen. </a:t>
            </a:r>
          </a:p>
          <a:p>
            <a:pPr>
              <a:buFontTx/>
              <a:buChar char="-"/>
            </a:pPr>
            <a:r>
              <a:rPr lang="nl-NL" sz="3100" b="1" i="1" dirty="0" smtClean="0"/>
              <a:t>Om beurten geeft een teamlid één letter. Uiteindelijk vormt dit een begrip. </a:t>
            </a:r>
          </a:p>
          <a:p>
            <a:pPr>
              <a:buFontTx/>
              <a:buChar char="-"/>
            </a:pPr>
            <a:r>
              <a:rPr lang="nl-NL" sz="3100" b="1" i="1" dirty="0" smtClean="0"/>
              <a:t>Als het goed gespeld is krijgen jullie 2 punten. </a:t>
            </a:r>
          </a:p>
          <a:p>
            <a:pPr>
              <a:buFontTx/>
              <a:buChar char="-"/>
            </a:pPr>
            <a:r>
              <a:rPr lang="nl-NL" sz="3100" b="1" i="1" dirty="0" smtClean="0"/>
              <a:t>Daarna krijgen jullie 30 seconden de tijd om te overleggen over de betekenis van het begrip. Geven jullie de juiste betekenis dan krijgen jullie weer 2 punten. </a:t>
            </a:r>
          </a:p>
          <a:p>
            <a:pPr>
              <a:buFontTx/>
              <a:buChar char="-"/>
            </a:pPr>
            <a:r>
              <a:rPr lang="nl-NL" sz="3100" b="1" i="1" dirty="0" smtClean="0"/>
              <a:t>Het publiek mag helpen bij het omschrijven van het begrip. Maar mag niet helpen bij het spellen!</a:t>
            </a:r>
          </a:p>
          <a:p>
            <a:pPr marL="0" indent="0">
              <a:buNone/>
            </a:pPr>
            <a:endParaRPr lang="nl-NL" sz="3000" i="1" dirty="0"/>
          </a:p>
          <a:p>
            <a:pPr marL="0" indent="0">
              <a:buNone/>
            </a:pPr>
            <a:r>
              <a:rPr lang="nl-NL" sz="1900" i="1" dirty="0" smtClean="0">
                <a:hlinkClick r:id="rId4"/>
              </a:rPr>
              <a:t>Stopwatch</a:t>
            </a:r>
            <a:endParaRPr lang="nl-NL" sz="19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43" y="171769"/>
            <a:ext cx="2221141" cy="21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umper _Ik hou van Holland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Ronde 2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nl-NL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Verjaardags</a:t>
            </a:r>
            <a:r>
              <a:rPr lang="nl-NL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spel ronde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Er wordt door de teamleden een cirkel gevormd. Om en om komt een teamlid te zitten. DUS: team1 , team 2, team 1, etc. 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Om beurten krijgen de teamleden individueel een vraag. Er wordt ook steeds een voorwerp doorgegeven. Als de vraag goed is beantwoord mag het voorwerp aan de buurman gegeven worden. 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Dit spel gaat op tijd </a:t>
            </a:r>
            <a:r>
              <a:rPr lang="nl-NL" sz="2400" b="1" i="1" dirty="0"/>
              <a:t>(</a:t>
            </a:r>
            <a:r>
              <a:rPr lang="nl-NL" sz="2400" b="1" i="1" dirty="0" smtClean="0"/>
              <a:t>Het is onbekend hoelang). Als de wekker af gaat is het spel afgelopen. Het team dat het voorwerp in de handen heeft verliest. Het andere team wint 5 punten</a:t>
            </a:r>
          </a:p>
          <a:p>
            <a:pPr>
              <a:buFontTx/>
              <a:buChar char="-"/>
            </a:pPr>
            <a:endParaRPr lang="nl-NL" sz="2400" b="1" i="1" dirty="0"/>
          </a:p>
          <a:p>
            <a:pPr marL="0" indent="0">
              <a:buNone/>
            </a:pPr>
            <a:endParaRPr lang="nl-NL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5907"/>
            <a:ext cx="1979712" cy="19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682164"/>
            <a:ext cx="1232717" cy="1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umper _Ik hou van Holland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Ronde 3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NL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Namen ronde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De teamcaptain krijgt 2 minuten de tijd om verschillende begrippen uit te leggen aan het team. Ze mogen echter het woord zelf niet gebruiken. En ook niet een gedeelte van het begrip. 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Het team moet raden welk begrip er wordt uitgelegd! (hierbij mag het publiek uiteraard helpen)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spel lijkt een beetje op Hints!</a:t>
            </a:r>
          </a:p>
          <a:p>
            <a:pPr marL="0" indent="0">
              <a:buNone/>
            </a:pPr>
            <a:r>
              <a:rPr lang="nl-NL" sz="2400" dirty="0" smtClean="0">
                <a:hlinkClick r:id="rId4"/>
              </a:rPr>
              <a:t>LINK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706823"/>
            <a:ext cx="2592288" cy="193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981" y="494347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umper _Ik hou van Holland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Ronde 4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nl-NL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Rijtjes ronde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Er wordt door de leraar een titel van een rijtje gegeven. Dit rijtje bestaat uit een aantal woorden. Team 1 krijgt de opdracht om aan te geven hoeveel woorden zij denken te kennen die in het rijtje zitten.</a:t>
            </a:r>
            <a:endParaRPr lang="nl-NL" sz="2400" b="1" i="1" dirty="0"/>
          </a:p>
          <a:p>
            <a:pPr>
              <a:buFontTx/>
              <a:buChar char="-"/>
            </a:pPr>
            <a:r>
              <a:rPr lang="nl-NL" sz="2400" b="1" i="1" dirty="0" smtClean="0"/>
              <a:t>Als team 2 dit beter denkt te kunnen mogen zij overbieden.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Om beurten geeft het teamlid één antwoord. Het team heeft 1 minuut de tijd. 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Als iemand het niet weet kan hij passen!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Per goed antwoord wordt één punt toegekend.</a:t>
            </a:r>
          </a:p>
          <a:p>
            <a:pPr>
              <a:buFontTx/>
              <a:buChar char="-"/>
            </a:pPr>
            <a:r>
              <a:rPr lang="nl-NL" sz="2400" b="1" i="1" dirty="0" smtClean="0"/>
              <a:t>Daarna draaien we het  om!</a:t>
            </a:r>
            <a:endParaRPr lang="nl-NL" sz="2400" b="1" i="1" dirty="0"/>
          </a:p>
        </p:txBody>
      </p:sp>
      <p:pic>
        <p:nvPicPr>
          <p:cNvPr id="4" name="Bumper _Ik hou van Holland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4868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25212"/>
            <a:ext cx="2123728" cy="23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476</Words>
  <Application>Microsoft Office PowerPoint</Application>
  <PresentationFormat>Diavoorstelling (4:3)</PresentationFormat>
  <Paragraphs>42</Paragraphs>
  <Slides>7</Slides>
  <Notes>0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Ik hou van Holland spel!</vt:lpstr>
      <vt:lpstr>Regels</vt:lpstr>
      <vt:lpstr>Uitleg</vt:lpstr>
      <vt:lpstr>Ronde 1</vt:lpstr>
      <vt:lpstr>Ronde 2</vt:lpstr>
      <vt:lpstr>Ronde 3</vt:lpstr>
      <vt:lpstr>Ronde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hou van Holland spel!</dc:title>
  <dc:creator>Sjoerd</dc:creator>
  <cp:lastModifiedBy>Sjoerd</cp:lastModifiedBy>
  <cp:revision>5</cp:revision>
  <dcterms:created xsi:type="dcterms:W3CDTF">2013-09-04T11:32:41Z</dcterms:created>
  <dcterms:modified xsi:type="dcterms:W3CDTF">2013-09-05T08:06:28Z</dcterms:modified>
</cp:coreProperties>
</file>