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77F5F-5199-4A1C-B02F-5C8175905DF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3F63-4070-41D8-BED1-1C43BE5533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3F63-4070-41D8-BED1-1C43BE5533E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85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D87070-D40A-44BE-9AD4-4C59B887E04B}" type="datetimeFigureOut">
              <a:rPr lang="nl-NL" smtClean="0"/>
              <a:t>16-12-2013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C88C12-564B-4011-9E9E-129284DDEAB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H4 wonen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5+6+7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De TV bij Pieter is van de muur gevallen. Schade: € 1.500. De inboedel heeft een verzekerde waarde van € 18.000. Gelukkig heeft Pieter een inboedelverzekering t.w.v. € 25.000. Hoeveel krijgt Pieter vergoedt?</a:t>
            </a:r>
          </a:p>
          <a:p>
            <a:endParaRPr lang="nl-NL" dirty="0"/>
          </a:p>
          <a:p>
            <a:r>
              <a:rPr lang="nl-NL" dirty="0" smtClean="0"/>
              <a:t>(Verzekerd bedrag : waarde inboedel) x schade bedrag</a:t>
            </a:r>
          </a:p>
          <a:p>
            <a:endParaRPr lang="nl-NL" dirty="0"/>
          </a:p>
          <a:p>
            <a:r>
              <a:rPr lang="nl-NL" dirty="0" smtClean="0"/>
              <a:t>25.000 : 18.000 x 1500  = € 2083</a:t>
            </a:r>
          </a:p>
          <a:p>
            <a:pPr marL="109728" indent="0">
              <a:buNone/>
            </a:pPr>
            <a:r>
              <a:rPr lang="nl-NL" b="1" u="sng" dirty="0" smtClean="0"/>
              <a:t>LET OP! Je krijgt maar maximaal de schade terug, dus € 1500!</a:t>
            </a:r>
            <a:endParaRPr lang="nl-NL" b="1" u="sng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</a:t>
            </a:r>
            <a:r>
              <a:rPr lang="nl-NL" dirty="0" err="1" smtClean="0"/>
              <a:t>overzekering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7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Verzekering afsluiten kan via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Verzekeringsagent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Rechtstreeks bij een verzekeraar (direct-</a:t>
            </a:r>
            <a:r>
              <a:rPr lang="nl-NL" dirty="0" err="1" smtClean="0">
                <a:sym typeface="Wingdings" panose="05000000000000000000" pitchFamily="2" charset="2"/>
              </a:rPr>
              <a:t>writer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Direct </a:t>
            </a:r>
            <a:r>
              <a:rPr lang="nl-NL" dirty="0" err="1" smtClean="0">
                <a:sym typeface="Wingdings" panose="05000000000000000000" pitchFamily="2" charset="2"/>
              </a:rPr>
              <a:t>writer</a:t>
            </a:r>
            <a:r>
              <a:rPr lang="nl-NL" dirty="0" smtClean="0">
                <a:sym typeface="Wingdings" panose="05000000000000000000" pitchFamily="2" charset="2"/>
              </a:rPr>
              <a:t>  vaak lagere premies, geen wel geen onafhankelijk advies!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moet je je huis nu verzekeren?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24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Aansprakelijkheidsverzekering voor particulieren.</a:t>
            </a:r>
          </a:p>
          <a:p>
            <a:endParaRPr lang="nl-NL" dirty="0"/>
          </a:p>
          <a:p>
            <a:r>
              <a:rPr lang="nl-NL" dirty="0" smtClean="0"/>
              <a:t>Vergoedt geen schade die je met opzet veroorzaakt en geen schade aan </a:t>
            </a:r>
            <a:r>
              <a:rPr lang="nl-NL" smtClean="0"/>
              <a:t>eigen spullen!</a:t>
            </a:r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AVP - verzekering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9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7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Huren of toch kopen?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07" y="1481138"/>
            <a:ext cx="655578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Verschillen tussen huren en kopen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725148" cy="28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82" y="2852936"/>
            <a:ext cx="28098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64831"/>
            <a:ext cx="20002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9275"/>
            <a:ext cx="2432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628718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Onderhoud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229600" cy="171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5"/>
            <a:ext cx="56515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55428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2" y="4941169"/>
            <a:ext cx="56578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66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Woonlasten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b="1" u="sng" dirty="0" smtClean="0"/>
              <a:t>Huren</a:t>
            </a:r>
          </a:p>
          <a:p>
            <a:endParaRPr lang="nl-NL" dirty="0"/>
          </a:p>
          <a:p>
            <a:r>
              <a:rPr lang="nl-NL" dirty="0" smtClean="0"/>
              <a:t>Huur</a:t>
            </a:r>
          </a:p>
          <a:p>
            <a:r>
              <a:rPr lang="nl-NL" dirty="0" smtClean="0"/>
              <a:t>Gas, water en licht</a:t>
            </a:r>
          </a:p>
          <a:p>
            <a:r>
              <a:rPr lang="nl-NL" dirty="0" smtClean="0"/>
              <a:t>Klein onderhoud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498975" cy="39417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NL" b="1" u="sng" dirty="0" smtClean="0"/>
              <a:t>Kopen</a:t>
            </a:r>
          </a:p>
          <a:p>
            <a:endParaRPr lang="nl-NL" dirty="0"/>
          </a:p>
          <a:p>
            <a:r>
              <a:rPr lang="nl-NL" dirty="0" smtClean="0"/>
              <a:t>Hypotheek </a:t>
            </a:r>
            <a:r>
              <a:rPr lang="nl-NL" dirty="0" smtClean="0">
                <a:sym typeface="Wingdings" panose="05000000000000000000" pitchFamily="2" charset="2"/>
              </a:rPr>
              <a:t> aflossing en rente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Onroerendezaakbelasting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Gas, water en licht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Opstalverzekering  storm, bliksem, brand en waterschade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Klein onderhoud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Groot onderhoud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Verhuizen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b="1" u="sng" dirty="0" smtClean="0"/>
              <a:t>Huren</a:t>
            </a:r>
          </a:p>
          <a:p>
            <a:endParaRPr lang="nl-NL" dirty="0"/>
          </a:p>
          <a:p>
            <a:r>
              <a:rPr lang="nl-NL" dirty="0" smtClean="0"/>
              <a:t>Huur opzeggen en klaar!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b="1" u="sng" dirty="0" smtClean="0"/>
              <a:t>Kopen</a:t>
            </a:r>
          </a:p>
          <a:p>
            <a:endParaRPr lang="nl-NL" dirty="0"/>
          </a:p>
          <a:p>
            <a:r>
              <a:rPr lang="nl-NL" dirty="0" smtClean="0"/>
              <a:t>Eerst je huis voor een redelijke prijs verkopen</a:t>
            </a:r>
          </a:p>
        </p:txBody>
      </p:sp>
    </p:spTree>
    <p:extLst>
      <p:ext uri="{BB962C8B-B14F-4D97-AF65-F5344CB8AC3E}">
        <p14:creationId xmlns:p14="http://schemas.microsoft.com/office/powerpoint/2010/main" val="32717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huis verzekeren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Inboedelverzekering </a:t>
            </a:r>
            <a:r>
              <a:rPr lang="nl-NL" dirty="0" smtClean="0">
                <a:sym typeface="Wingdings" panose="05000000000000000000" pitchFamily="2" charset="2"/>
              </a:rPr>
              <a:t> verzekering voor je meubels, pannen, kasten en dergelijke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Kosten inboedelverzekering:</a:t>
            </a:r>
          </a:p>
          <a:p>
            <a:endParaRPr lang="nl-NL" dirty="0"/>
          </a:p>
          <a:p>
            <a:pPr marL="109728" indent="0">
              <a:buNone/>
            </a:pPr>
            <a:r>
              <a:rPr lang="nl-NL" sz="1800" dirty="0" smtClean="0"/>
              <a:t>Premie: </a:t>
            </a:r>
            <a:r>
              <a:rPr lang="nl-NL" sz="1600" dirty="0" smtClean="0"/>
              <a:t> 	          </a:t>
            </a:r>
            <a:r>
              <a:rPr lang="nl-NL" sz="2000" dirty="0" smtClean="0"/>
              <a:t>€ </a:t>
            </a:r>
            <a:r>
              <a:rPr lang="nl-NL" sz="1800" dirty="0" smtClean="0"/>
              <a:t>285 ,-</a:t>
            </a:r>
          </a:p>
          <a:p>
            <a:pPr marL="109728" indent="0">
              <a:buNone/>
            </a:pPr>
            <a:r>
              <a:rPr lang="nl-NL" sz="1800" dirty="0" smtClean="0"/>
              <a:t>Assurantiebelasting:</a:t>
            </a:r>
            <a:r>
              <a:rPr lang="nl-NL" dirty="0" smtClean="0"/>
              <a:t> </a:t>
            </a:r>
            <a:r>
              <a:rPr lang="nl-NL" sz="1800" u="sng" dirty="0" smtClean="0"/>
              <a:t>€</a:t>
            </a:r>
            <a:r>
              <a:rPr lang="nl-NL" u="sng" dirty="0" smtClean="0"/>
              <a:t> </a:t>
            </a:r>
            <a:r>
              <a:rPr lang="nl-NL" sz="1800" u="sng" dirty="0" smtClean="0"/>
              <a:t>19,95</a:t>
            </a:r>
            <a:r>
              <a:rPr lang="nl-NL" sz="1800" dirty="0" smtClean="0"/>
              <a:t> +</a:t>
            </a:r>
          </a:p>
          <a:p>
            <a:pPr marL="109728" indent="0">
              <a:buNone/>
            </a:pPr>
            <a:endParaRPr lang="nl-NL" sz="1800" u="sng" dirty="0"/>
          </a:p>
          <a:p>
            <a:pPr marL="109728" indent="0">
              <a:buNone/>
            </a:pPr>
            <a:r>
              <a:rPr lang="nl-NL" sz="1800" dirty="0" smtClean="0"/>
              <a:t>De verzekeraar verhoogt de premie met 7% assurantiebelasting. Dat bedrag is voor de overheid. Berekening:</a:t>
            </a:r>
          </a:p>
          <a:p>
            <a:pPr marL="109728" indent="0">
              <a:buNone/>
            </a:pPr>
            <a:r>
              <a:rPr lang="nl-NL" sz="1800" dirty="0" smtClean="0"/>
              <a:t>285 : 100 x 7 = € 19,95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295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Het is belangrijk dat je je spullen tegen de juiste waarde verzekert:</a:t>
            </a:r>
          </a:p>
          <a:p>
            <a:endParaRPr lang="nl-NL" dirty="0"/>
          </a:p>
          <a:p>
            <a:r>
              <a:rPr lang="nl-NL" dirty="0" smtClean="0"/>
              <a:t>Opstalverzekering: herbouwwaarde</a:t>
            </a:r>
          </a:p>
          <a:p>
            <a:r>
              <a:rPr lang="nl-NL" dirty="0" smtClean="0"/>
              <a:t>Inboedelverzekering: nieuwwaarde</a:t>
            </a:r>
          </a:p>
          <a:p>
            <a:endParaRPr lang="nl-NL" dirty="0"/>
          </a:p>
          <a:p>
            <a:r>
              <a:rPr lang="nl-NL" dirty="0" smtClean="0"/>
              <a:t>Hoger verzekeren dan de juiste waarde </a:t>
            </a:r>
            <a:r>
              <a:rPr lang="nl-NL" dirty="0" smtClean="0">
                <a:sym typeface="Wingdings" panose="05000000000000000000" pitchFamily="2" charset="2"/>
              </a:rPr>
              <a:t> oververzekeren, </a:t>
            </a:r>
            <a:r>
              <a:rPr lang="nl-NL" b="1" u="sng" dirty="0" smtClean="0">
                <a:sym typeface="Wingdings" panose="05000000000000000000" pitchFamily="2" charset="2"/>
              </a:rPr>
              <a:t>je krijgt de totale schade vergoedt!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Lager verzekeren dan de juiste waarde  </a:t>
            </a:r>
            <a:r>
              <a:rPr lang="nl-NL" dirty="0" err="1" smtClean="0">
                <a:sym typeface="Wingdings" panose="05000000000000000000" pitchFamily="2" charset="2"/>
              </a:rPr>
              <a:t>onderverzekeren</a:t>
            </a:r>
            <a:r>
              <a:rPr lang="nl-NL" dirty="0" smtClean="0">
                <a:sym typeface="Wingdings" panose="05000000000000000000" pitchFamily="2" charset="2"/>
              </a:rPr>
              <a:t>, </a:t>
            </a:r>
            <a:r>
              <a:rPr lang="nl-NL" b="1" u="sng" dirty="0" smtClean="0">
                <a:sym typeface="Wingdings" panose="05000000000000000000" pitchFamily="2" charset="2"/>
              </a:rPr>
              <a:t>je krijgt minder dan de schade vergoedt!</a:t>
            </a:r>
            <a:endParaRPr lang="nl-NL" b="1" u="sng" dirty="0"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huis verzekeren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278</Words>
  <Application>Microsoft Office PowerPoint</Application>
  <PresentationFormat>Diavoorstelling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Concours</vt:lpstr>
      <vt:lpstr>H4 wonen</vt:lpstr>
      <vt:lpstr>Wat gaan we doen?</vt:lpstr>
      <vt:lpstr>Huren of toch kopen?</vt:lpstr>
      <vt:lpstr>Verschillen tussen huren en kopen</vt:lpstr>
      <vt:lpstr>Onderhoud</vt:lpstr>
      <vt:lpstr>Woonlasten</vt:lpstr>
      <vt:lpstr>Verhuizen</vt:lpstr>
      <vt:lpstr>Je huis verzekeren</vt:lpstr>
      <vt:lpstr>Je huis verzekeren</vt:lpstr>
      <vt:lpstr>Voorbeeld overzekering</vt:lpstr>
      <vt:lpstr>Hoe moet je je huis nu verzekeren?</vt:lpstr>
      <vt:lpstr>AVP - verzekering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H4 wonen</dc:title>
  <dc:creator>Sjoerd</dc:creator>
  <cp:lastModifiedBy>Sjoerd</cp:lastModifiedBy>
  <cp:revision>20</cp:revision>
  <dcterms:created xsi:type="dcterms:W3CDTF">2013-12-16T07:36:35Z</dcterms:created>
  <dcterms:modified xsi:type="dcterms:W3CDTF">2013-12-16T08:49:00Z</dcterms:modified>
</cp:coreProperties>
</file>