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80" autoAdjust="0"/>
    <p:restoredTop sz="94660"/>
  </p:normalViewPr>
  <p:slideViewPr>
    <p:cSldViewPr>
      <p:cViewPr varScale="1">
        <p:scale>
          <a:sx n="74" d="100"/>
          <a:sy n="74" d="100"/>
        </p:scale>
        <p:origin x="-3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C7946-37D0-4C8F-BA46-F35BFBD40CCD}" type="datetimeFigureOut">
              <a:rPr lang="nl-NL" smtClean="0"/>
              <a:t>31-1-2013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E6803-1F00-4F3E-9486-A1B5A039B4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8246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C7946-37D0-4C8F-BA46-F35BFBD40CCD}" type="datetimeFigureOut">
              <a:rPr lang="nl-NL" smtClean="0"/>
              <a:t>31-1-2013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E6803-1F00-4F3E-9486-A1B5A039B4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7550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C7946-37D0-4C8F-BA46-F35BFBD40CCD}" type="datetimeFigureOut">
              <a:rPr lang="nl-NL" smtClean="0"/>
              <a:t>31-1-2013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E6803-1F00-4F3E-9486-A1B5A039B4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9859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C7946-37D0-4C8F-BA46-F35BFBD40CCD}" type="datetimeFigureOut">
              <a:rPr lang="nl-NL" smtClean="0"/>
              <a:t>31-1-2013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E6803-1F00-4F3E-9486-A1B5A039B4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5434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C7946-37D0-4C8F-BA46-F35BFBD40CCD}" type="datetimeFigureOut">
              <a:rPr lang="nl-NL" smtClean="0"/>
              <a:t>31-1-2013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E6803-1F00-4F3E-9486-A1B5A039B4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7894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C7946-37D0-4C8F-BA46-F35BFBD40CCD}" type="datetimeFigureOut">
              <a:rPr lang="nl-NL" smtClean="0"/>
              <a:t>31-1-2013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E6803-1F00-4F3E-9486-A1B5A039B4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0535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C7946-37D0-4C8F-BA46-F35BFBD40CCD}" type="datetimeFigureOut">
              <a:rPr lang="nl-NL" smtClean="0"/>
              <a:t>31-1-2013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E6803-1F00-4F3E-9486-A1B5A039B4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7487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C7946-37D0-4C8F-BA46-F35BFBD40CCD}" type="datetimeFigureOut">
              <a:rPr lang="nl-NL" smtClean="0"/>
              <a:t>31-1-2013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E6803-1F00-4F3E-9486-A1B5A039B4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9796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C7946-37D0-4C8F-BA46-F35BFBD40CCD}" type="datetimeFigureOut">
              <a:rPr lang="nl-NL" smtClean="0"/>
              <a:t>31-1-2013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E6803-1F00-4F3E-9486-A1B5A039B4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0335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C7946-37D0-4C8F-BA46-F35BFBD40CCD}" type="datetimeFigureOut">
              <a:rPr lang="nl-NL" smtClean="0"/>
              <a:t>31-1-2013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E6803-1F00-4F3E-9486-A1B5A039B4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20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C7946-37D0-4C8F-BA46-F35BFBD40CCD}" type="datetimeFigureOut">
              <a:rPr lang="nl-NL" smtClean="0"/>
              <a:t>31-1-2013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E6803-1F00-4F3E-9486-A1B5A039B4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4112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C7946-37D0-4C8F-BA46-F35BFBD40CCD}" type="datetimeFigureOut">
              <a:rPr lang="nl-NL" smtClean="0"/>
              <a:t>31-1-2013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E6803-1F00-4F3E-9486-A1B5A039B48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3284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Uitleg paragraaf 4.4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Klas: 2M5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552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Brutoloon en nettoloon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Brutoloon = het loon </a:t>
            </a:r>
            <a:r>
              <a:rPr lang="nl-NL" b="1" dirty="0" smtClean="0"/>
              <a:t>zonder</a:t>
            </a:r>
            <a:r>
              <a:rPr lang="nl-NL" dirty="0" smtClean="0"/>
              <a:t> </a:t>
            </a:r>
            <a:r>
              <a:rPr lang="nl-NL" smtClean="0"/>
              <a:t>inhoudingen van de </a:t>
            </a:r>
            <a:r>
              <a:rPr lang="nl-NL" dirty="0" smtClean="0"/>
              <a:t>loonbelastingen en premies.</a:t>
            </a:r>
          </a:p>
          <a:p>
            <a:endParaRPr lang="nl-NL" dirty="0"/>
          </a:p>
          <a:p>
            <a:r>
              <a:rPr lang="nl-NL" dirty="0" smtClean="0"/>
              <a:t>Nettoloon = het loon </a:t>
            </a:r>
            <a:r>
              <a:rPr lang="nl-NL" b="1" dirty="0" smtClean="0"/>
              <a:t>na</a:t>
            </a:r>
            <a:r>
              <a:rPr lang="nl-NL" dirty="0" smtClean="0"/>
              <a:t> inhoudingen van de loonbelasting en premies.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209" y="3824955"/>
            <a:ext cx="2219722" cy="3135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35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Loonbelasting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Belasting die wordt ingehouden op het loon.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Met deze belastingen betaalt de overheid de uitgaven aan de inwoners. Hierbij kun je denken aan uitkeringen.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293096"/>
            <a:ext cx="3067050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038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Premies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Premies worden ingehouden op het brutoloon.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We kennen twee soorten verzekeringen waar premies voor worden betaalt: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Werknemersverzekeringen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werkgeversverzekeringen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820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Werknemersverzekeringen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dirty="0" smtClean="0"/>
              <a:t>Worden betaald door werknemers en werkgevers.</a:t>
            </a:r>
          </a:p>
          <a:p>
            <a:r>
              <a:rPr lang="nl-NL" dirty="0" smtClean="0"/>
              <a:t>werknemersverzekeringen gelden alleen voor werknemers, dus niet voor mensen die niet werken.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Voorbeelden zijn: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WW (werkloosheidswet)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ZW (ziektewet)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WIA (wet werk en inkomen naar arbeidsvermogen)</a:t>
            </a: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284984"/>
            <a:ext cx="3333750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9982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</a:t>
            </a:r>
            <a:r>
              <a:rPr lang="nl-NL" dirty="0" smtClean="0"/>
              <a:t>olksverzekeringen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Verzekeringen voor iedere inwoner.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Voorbeelden zijn: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AOW (algemene ouderdomswet)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WWB ( wet werk en bijstand)</a:t>
            </a:r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614740"/>
            <a:ext cx="3800888" cy="2217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8783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! Conclusie 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6000" dirty="0" smtClean="0"/>
              <a:t>Brutoloon</a:t>
            </a:r>
          </a:p>
          <a:p>
            <a:pPr marL="0" indent="0">
              <a:buNone/>
            </a:pPr>
            <a:r>
              <a:rPr lang="nl-NL" sz="6000" u="sng" dirty="0" smtClean="0"/>
              <a:t>Premies en belastingen </a:t>
            </a:r>
            <a:r>
              <a:rPr lang="nl-NL" sz="6000" dirty="0" smtClean="0"/>
              <a:t>–</a:t>
            </a:r>
          </a:p>
          <a:p>
            <a:pPr marL="0" indent="0">
              <a:buNone/>
            </a:pPr>
            <a:r>
              <a:rPr lang="nl-NL" sz="6000" dirty="0"/>
              <a:t>N</a:t>
            </a:r>
            <a:r>
              <a:rPr lang="nl-NL" sz="6000" dirty="0" smtClean="0"/>
              <a:t>ettoloon </a:t>
            </a:r>
            <a:endParaRPr lang="nl-NL" sz="6000" dirty="0"/>
          </a:p>
        </p:txBody>
      </p:sp>
    </p:spTree>
    <p:extLst>
      <p:ext uri="{BB962C8B-B14F-4D97-AF65-F5344CB8AC3E}">
        <p14:creationId xmlns:p14="http://schemas.microsoft.com/office/powerpoint/2010/main" val="408766553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154</Words>
  <Application>Microsoft Office PowerPoint</Application>
  <PresentationFormat>Diavoorstelling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Kantoorthema</vt:lpstr>
      <vt:lpstr>Uitleg paragraaf 4.4</vt:lpstr>
      <vt:lpstr>Brutoloon en nettoloon</vt:lpstr>
      <vt:lpstr>Loonbelasting</vt:lpstr>
      <vt:lpstr>Premies</vt:lpstr>
      <vt:lpstr>Werknemersverzekeringen</vt:lpstr>
      <vt:lpstr>Volksverzekeringen</vt:lpstr>
      <vt:lpstr>! Conclusie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Uitleg paragraaf 4.4</dc:title>
  <dc:creator>sjoerd</dc:creator>
  <cp:lastModifiedBy>sjoerd</cp:lastModifiedBy>
  <cp:revision>21</cp:revision>
  <dcterms:created xsi:type="dcterms:W3CDTF">2013-01-31T08:56:23Z</dcterms:created>
  <dcterms:modified xsi:type="dcterms:W3CDTF">2013-01-31T11:49:43Z</dcterms:modified>
</cp:coreProperties>
</file>