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6DE758-1CA0-4431-BCC6-0D8527229BCE}" type="datetimeFigureOut">
              <a:rPr lang="nl-NL" smtClean="0"/>
              <a:t>17-1-2012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DE1BED-F188-4577-9A7E-5F8892ADE89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umortv.vara.nl/pa.342423.balkenende-deelt-zijn-zor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eggtimer-countdown/full-scre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sjoerd\Videos\Hans%20Teeuwen%20-%20Werklozen%20en%20Buitenlanders%20-%20Hard%20en%20Zielig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Werkloosheid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Nadelen en voordelen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3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Werkloosheid heeft gevolgen voor:</a:t>
            </a:r>
          </a:p>
          <a:p>
            <a:r>
              <a:rPr lang="nl-NL" dirty="0" smtClean="0"/>
              <a:t>Jouw als persoon:</a:t>
            </a:r>
          </a:p>
          <a:p>
            <a:pPr>
              <a:buFontTx/>
              <a:buChar char="-"/>
            </a:pPr>
            <a:r>
              <a:rPr lang="nl-NL" dirty="0" smtClean="0"/>
              <a:t>Geldgebrek </a:t>
            </a:r>
            <a:r>
              <a:rPr lang="nl-NL" dirty="0" smtClean="0">
                <a:sym typeface="Wingdings" pitchFamily="2" charset="2"/>
              </a:rPr>
              <a:t> Je krijgt een WW uitkering. Dit is 70% van je laatst verdiende loon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Nutteloos</a:t>
            </a:r>
          </a:p>
          <a:p>
            <a:pPr>
              <a:buFontTx/>
              <a:buChar char="-"/>
            </a:pPr>
            <a:r>
              <a:rPr lang="nl-NL" dirty="0" smtClean="0"/>
              <a:t>Weinig sociale contacten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</a:t>
            </a:r>
            <a:r>
              <a:rPr lang="nl-NL" dirty="0" smtClean="0"/>
              <a:t>adelen van werkloosheid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86" y="3356992"/>
            <a:ext cx="3409014" cy="227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5745"/>
            <a:ext cx="2448272" cy="196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Maatschappelijke gevolgen:</a:t>
            </a:r>
          </a:p>
          <a:p>
            <a:pPr>
              <a:buFontTx/>
              <a:buChar char="-"/>
            </a:pPr>
            <a:r>
              <a:rPr lang="nl-NL" dirty="0" smtClean="0"/>
              <a:t>Meer </a:t>
            </a:r>
            <a:r>
              <a:rPr lang="nl-NL" dirty="0"/>
              <a:t>demonstraties</a:t>
            </a:r>
          </a:p>
          <a:p>
            <a:pPr>
              <a:buFontTx/>
              <a:buChar char="-"/>
            </a:pPr>
            <a:r>
              <a:rPr lang="nl-NL" dirty="0"/>
              <a:t>Politiek gaat er zich mee </a:t>
            </a:r>
            <a:r>
              <a:rPr lang="nl-NL" dirty="0" smtClean="0"/>
              <a:t>bemoeien</a:t>
            </a:r>
          </a:p>
          <a:p>
            <a:endParaRPr lang="nl-NL" dirty="0" smtClean="0"/>
          </a:p>
          <a:p>
            <a:r>
              <a:rPr lang="nl-NL" dirty="0" smtClean="0"/>
              <a:t>Economische gevolgen:</a:t>
            </a:r>
          </a:p>
          <a:p>
            <a:pPr>
              <a:buFontTx/>
              <a:buChar char="-"/>
            </a:pPr>
            <a:r>
              <a:rPr lang="nl-NL" dirty="0" smtClean="0"/>
              <a:t>Werklozen hebben minder geld </a:t>
            </a:r>
            <a:r>
              <a:rPr lang="nl-NL" dirty="0" smtClean="0">
                <a:sym typeface="Wingdings" pitchFamily="2" charset="2"/>
              </a:rPr>
              <a:t></a:t>
            </a:r>
          </a:p>
          <a:p>
            <a:pPr marL="109728" indent="0">
              <a:buNone/>
            </a:pPr>
            <a:r>
              <a:rPr lang="nl-NL" dirty="0" smtClean="0">
                <a:sym typeface="Wingdings" pitchFamily="2" charset="2"/>
              </a:rPr>
              <a:t>Betalen dus minder belasting…… gevolg:</a:t>
            </a:r>
          </a:p>
          <a:p>
            <a:pPr marL="109728" indent="0">
              <a:buNone/>
            </a:pPr>
            <a:r>
              <a:rPr lang="nl-NL" dirty="0" smtClean="0">
                <a:sym typeface="Wingdings" pitchFamily="2" charset="2"/>
              </a:rPr>
              <a:t>Inkomsten overheid dalen</a:t>
            </a:r>
          </a:p>
          <a:p>
            <a:pPr marL="109728" indent="0">
              <a:buNone/>
            </a:pPr>
            <a:r>
              <a:rPr lang="nl-NL" dirty="0" smtClean="0">
                <a:sym typeface="Wingdings" pitchFamily="2" charset="2"/>
              </a:rPr>
              <a:t>Overheid betaalt de uitkeringen en heeft dus meer uitgaven.</a:t>
            </a: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</a:t>
            </a:r>
            <a:r>
              <a:rPr lang="nl-NL" dirty="0" smtClean="0"/>
              <a:t>adelen </a:t>
            </a:r>
            <a:r>
              <a:rPr lang="nl-NL" dirty="0"/>
              <a:t>van werkloosheid</a:t>
            </a:r>
          </a:p>
        </p:txBody>
      </p:sp>
    </p:spTree>
    <p:extLst>
      <p:ext uri="{BB962C8B-B14F-4D97-AF65-F5344CB8AC3E}">
        <p14:creationId xmlns:p14="http://schemas.microsoft.com/office/powerpoint/2010/main" val="16372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NL" dirty="0" smtClean="0"/>
              <a:t>Overheid kan ervoor zorgen dat de werkloosheid daalt:</a:t>
            </a:r>
          </a:p>
          <a:p>
            <a:pPr>
              <a:buFontTx/>
              <a:buChar char="-"/>
            </a:pPr>
            <a:r>
              <a:rPr lang="nl-NL" dirty="0" smtClean="0"/>
              <a:t>Conjuncturele werkloosheid: de belastingen verlagen, de sociale premies verlagen </a:t>
            </a:r>
            <a:r>
              <a:rPr lang="nl-NL" dirty="0" smtClean="0">
                <a:sym typeface="Wingdings" pitchFamily="2" charset="2"/>
              </a:rPr>
              <a:t>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itchFamily="2" charset="2"/>
              </a:rPr>
              <a:t>Mensen houden meer geld over om te besteden en om dus nieuwe producten te kopen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Structurele werkloosheid: de loonkosten laten dalen. Dit kan door belastingen te verlagen of subsidies te geven. Hierdoor kunnen bedrijven weer concurreren.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 werkloosheid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19685"/>
            <a:ext cx="2073486" cy="15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Noem 3 soorten van werkloosheid</a:t>
            </a:r>
          </a:p>
          <a:p>
            <a:r>
              <a:rPr lang="nl-NL" dirty="0" smtClean="0"/>
              <a:t>Wat is het verschil tussen geregistreerde en verborgen werkloosheid?</a:t>
            </a:r>
          </a:p>
          <a:p>
            <a:r>
              <a:rPr lang="nl-NL" dirty="0" smtClean="0"/>
              <a:t>Hoe zorgt de overheid ervoor dat de werkloosheid daalt?</a:t>
            </a:r>
          </a:p>
          <a:p>
            <a:r>
              <a:rPr lang="nl-NL" dirty="0" smtClean="0"/>
              <a:t>Noem 3 nadelen van werkloosheid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CHECKS!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Kort introductiefilmpje</a:t>
            </a:r>
          </a:p>
          <a:p>
            <a:r>
              <a:rPr lang="nl-NL" dirty="0" smtClean="0"/>
              <a:t>Wanneer ben je werkloos?</a:t>
            </a:r>
          </a:p>
          <a:p>
            <a:r>
              <a:rPr lang="nl-NL" dirty="0" smtClean="0"/>
              <a:t>Twee vormen van werkloosheid</a:t>
            </a:r>
          </a:p>
          <a:p>
            <a:r>
              <a:rPr lang="nl-NL" dirty="0" smtClean="0"/>
              <a:t>Soorten werkloosheid</a:t>
            </a:r>
          </a:p>
          <a:p>
            <a:r>
              <a:rPr lang="nl-NL" dirty="0" smtClean="0"/>
              <a:t>Zelf aan de slag</a:t>
            </a:r>
          </a:p>
          <a:p>
            <a:r>
              <a:rPr lang="nl-NL" dirty="0" smtClean="0"/>
              <a:t>Filmpje Hans Teeuwen over werkloosheid</a:t>
            </a:r>
          </a:p>
          <a:p>
            <a:r>
              <a:rPr lang="nl-NL" dirty="0"/>
              <a:t>N</a:t>
            </a:r>
            <a:r>
              <a:rPr lang="nl-NL" dirty="0" smtClean="0"/>
              <a:t>adelen werkloosheid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4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humortv.vara.nl/pa.342423.balkenende-deelt-zijn-zorg.html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 introductie filmpje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4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Als je geen betaalde baan hebt</a:t>
            </a:r>
          </a:p>
          <a:p>
            <a:r>
              <a:rPr lang="nl-NL" dirty="0" smtClean="0"/>
              <a:t>Een baan zoekt voor meer dan 12 uur per week</a:t>
            </a:r>
          </a:p>
          <a:p>
            <a:r>
              <a:rPr lang="nl-NL" dirty="0"/>
              <a:t>A</a:t>
            </a:r>
            <a:r>
              <a:rPr lang="nl-NL" dirty="0" smtClean="0"/>
              <a:t>ls je staat ingeschreven bij het CWI/UWV (centrum werk en inkomen/ uitvoeringsinstituut werknemersverzekeringen) 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b="1" dirty="0" smtClean="0"/>
              <a:t>Maar wat doet het CWI?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Registreren de werklozen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Verzamelen vacatures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Regelen de aanvraag van een uitkering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Verwijzen werklozen naar instanties die hen aan een baan kunnen helpen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ben je werkloos?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Geregistreerde werkloosheid</a:t>
            </a:r>
          </a:p>
          <a:p>
            <a:endParaRPr lang="nl-NL" dirty="0"/>
          </a:p>
          <a:p>
            <a:r>
              <a:rPr lang="nl-NL" dirty="0" smtClean="0"/>
              <a:t>Verborgen werkloosheid</a:t>
            </a:r>
          </a:p>
          <a:p>
            <a:endParaRPr lang="nl-NL" dirty="0"/>
          </a:p>
          <a:p>
            <a:r>
              <a:rPr lang="nl-NL" b="1" dirty="0" smtClean="0"/>
              <a:t>Verschil?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Geregistreerde werklozen staan wel in geschreven bij het CWI en verborgen werklozen niet.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Twee vormen van werkloosheid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5"/>
            <a:ext cx="3169543" cy="234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Seizoenswerkloosheid: ontstaat in jaargetijden waarin de bedrijven stil liggen. </a:t>
            </a:r>
          </a:p>
          <a:p>
            <a:pPr marL="109728" indent="0">
              <a:buNone/>
            </a:pPr>
            <a:r>
              <a:rPr lang="nl-NL" dirty="0" smtClean="0"/>
              <a:t>Voorbeeld?</a:t>
            </a:r>
          </a:p>
          <a:p>
            <a:r>
              <a:rPr lang="nl-NL" dirty="0" smtClean="0"/>
              <a:t>Conjuncturele werkloosheid: werkloosheid die ontstaat als mensen minder gaan kopen. Dus </a:t>
            </a:r>
            <a:r>
              <a:rPr lang="nl-NL" dirty="0" smtClean="0">
                <a:sym typeface="Wingdings" pitchFamily="2" charset="2"/>
              </a:rPr>
              <a:t> de vraag naar producten en diensten daalt.</a:t>
            </a:r>
            <a:endParaRPr lang="nl-NL" dirty="0" smtClean="0"/>
          </a:p>
          <a:p>
            <a:r>
              <a:rPr lang="nl-NL" dirty="0" smtClean="0"/>
              <a:t>Structurele werkloosheid: ontstaat als bedrijven veranderingen aanbrengen in de productie.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werkloosheid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5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mensen minder gaan kopen (conjuncturele werkloosheid)</a:t>
            </a:r>
          </a:p>
          <a:p>
            <a:endParaRPr lang="nl-NL" dirty="0"/>
          </a:p>
          <a:p>
            <a:r>
              <a:rPr lang="nl-NL" dirty="0" smtClean="0"/>
              <a:t>Als bedrijven niet meer kunnen concurreren. En er dus teveel concurrentie is. (structurele werkloosheid)</a:t>
            </a:r>
          </a:p>
          <a:p>
            <a:endParaRPr lang="nl-NL" dirty="0"/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is er werkloosheid?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1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Maak in 2 tallen de opdrachten die je op papier hebt gekregen.</a:t>
            </a:r>
          </a:p>
          <a:p>
            <a:endParaRPr lang="nl-NL" dirty="0"/>
          </a:p>
          <a:p>
            <a:r>
              <a:rPr lang="nl-NL" dirty="0" smtClean="0"/>
              <a:t>Denk er hierbij aan dat je alleen met je partner overlegt!</a:t>
            </a:r>
          </a:p>
          <a:p>
            <a:endParaRPr lang="nl-NL" dirty="0"/>
          </a:p>
          <a:p>
            <a:r>
              <a:rPr lang="nl-NL" dirty="0" smtClean="0"/>
              <a:t>Jullie krijgen voor deze opdracht 10 minuten de tijd. </a:t>
            </a:r>
            <a:r>
              <a:rPr lang="nl-NL" dirty="0" smtClean="0">
                <a:hlinkClick r:id="rId2"/>
              </a:rPr>
              <a:t>(stopwatch)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(op het bord staat wat je kunt doen als je klaar bent!)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aan de 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4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Vooroordelen over werklozen:</a:t>
            </a:r>
          </a:p>
          <a:p>
            <a:endParaRPr lang="nl-NL" dirty="0"/>
          </a:p>
          <a:p>
            <a:r>
              <a:rPr lang="nl-NL" dirty="0" smtClean="0">
                <a:hlinkClick r:id="rId2" action="ppaction://hlinkfile"/>
              </a:rPr>
              <a:t>LINK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Hans Teeuwen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1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439</Words>
  <Application>Microsoft Office PowerPoint</Application>
  <PresentationFormat>Diavoorstelling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</vt:lpstr>
      <vt:lpstr>Werkloosheid</vt:lpstr>
      <vt:lpstr>Inhoud</vt:lpstr>
      <vt:lpstr>Kort introductie filmpje</vt:lpstr>
      <vt:lpstr>Wanneer ben je werkloos?</vt:lpstr>
      <vt:lpstr>Twee vormen van werkloosheid</vt:lpstr>
      <vt:lpstr>Soorten werkloosheid</vt:lpstr>
      <vt:lpstr>Wanneer is er werkloosheid?</vt:lpstr>
      <vt:lpstr>Zelf aan de slag</vt:lpstr>
      <vt:lpstr>Filmpje Hans Teeuwen </vt:lpstr>
      <vt:lpstr>Nadelen van werkloosheid</vt:lpstr>
      <vt:lpstr>Nadelen van werkloosheid</vt:lpstr>
      <vt:lpstr>Oplossingen werkloosheid</vt:lpstr>
      <vt:lpstr>CHECKS!</vt:lpstr>
    </vt:vector>
  </TitlesOfParts>
  <Company>Fontys Hogescholen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Werkloosheid</dc:title>
  <dc:creator>Bongaerts,Sjoerd S.J.C.W.M.</dc:creator>
  <cp:lastModifiedBy>sjoerd</cp:lastModifiedBy>
  <cp:revision>31</cp:revision>
  <dcterms:created xsi:type="dcterms:W3CDTF">2012-01-16T08:02:13Z</dcterms:created>
  <dcterms:modified xsi:type="dcterms:W3CDTF">2012-01-17T08:39:46Z</dcterms:modified>
</cp:coreProperties>
</file>